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2" r:id="rId4"/>
    <p:sldId id="257" r:id="rId5"/>
    <p:sldId id="258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DFB5D-E3B2-4DBD-8248-56F0CC8DC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07963"/>
            <a:ext cx="8791575" cy="1516563"/>
          </a:xfrm>
        </p:spPr>
        <p:txBody>
          <a:bodyPr/>
          <a:lstStyle/>
          <a:p>
            <a:r>
              <a:rPr lang="en-GB" dirty="0"/>
              <a:t>GIP presentation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075484-7102-4CE1-815F-858EBD976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1773238"/>
            <a:ext cx="8791575" cy="1655762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The pinball machine by Robin </a:t>
            </a:r>
            <a:r>
              <a:rPr lang="en-GB" sz="2400" dirty="0" err="1">
                <a:solidFill>
                  <a:schemeClr val="tx1"/>
                </a:solidFill>
              </a:rPr>
              <a:t>monsere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6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B31F6-1C3C-427E-8436-76A9991A3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parts</a:t>
            </a:r>
          </a:p>
        </p:txBody>
      </p:sp>
      <p:pic>
        <p:nvPicPr>
          <p:cNvPr id="11" name="Tijdelijke aanduiding voor inhoud 10">
            <a:extLst>
              <a:ext uri="{FF2B5EF4-FFF2-40B4-BE49-F238E27FC236}">
                <a16:creationId xmlns:a16="http://schemas.microsoft.com/office/drawing/2014/main" id="{DB632D91-C242-4BB3-AEBF-D62DE5493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5580" y="2097088"/>
            <a:ext cx="3439315" cy="3541712"/>
          </a:xfrm>
        </p:spPr>
      </p:pic>
    </p:spTree>
    <p:extLst>
      <p:ext uri="{BB962C8B-B14F-4D97-AF65-F5344CB8AC3E}">
        <p14:creationId xmlns:p14="http://schemas.microsoft.com/office/powerpoint/2010/main" val="207873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FEB36-7535-4BD6-8E18-CBCC17E9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external partner/company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40A32F-34F8-4639-AB2A-291640A81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6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FB821B-B0B2-4E36-A8E7-14EECA09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 pinball machine?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2812EA-38FF-4815-8E98-79A34CAB0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Had a lot of ideas</a:t>
            </a:r>
          </a:p>
          <a:p>
            <a:r>
              <a:rPr lang="en-GB" dirty="0"/>
              <a:t>Has electronics/software/hardware</a:t>
            </a:r>
          </a:p>
          <a:p>
            <a:r>
              <a:rPr lang="en-GB" dirty="0"/>
              <a:t>Wanted to learn RFID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838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5607E-DC17-4AAD-A912-B240FA77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 – 3D printing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8EE2E1-2779-41D0-AC41-CB54FEC6D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Sketches</a:t>
            </a:r>
          </a:p>
          <a:p>
            <a:r>
              <a:rPr lang="en-GB" dirty="0"/>
              <a:t>3D drawing</a:t>
            </a:r>
          </a:p>
          <a:p>
            <a:r>
              <a:rPr lang="en-GB" dirty="0"/>
              <a:t>Printing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A01336F-67E5-4079-9E99-3D614844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257" y="841941"/>
            <a:ext cx="2569674" cy="266269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153E0F97-FA78-4F1A-AC61-216F64395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5" y="4231321"/>
            <a:ext cx="1931636" cy="155988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94DEDFB-2BD8-416F-AB7A-F644D3DE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374094" y="4231321"/>
            <a:ext cx="1931636" cy="15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D62C9-7BFF-4B4D-8400-CCA32F480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GB" dirty="0"/>
              <a:t>How? – pinball machine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E148751-61E7-4466-9AF6-238B61D1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GB" dirty="0"/>
              <a:t>Wood</a:t>
            </a:r>
          </a:p>
          <a:p>
            <a:r>
              <a:rPr lang="en-GB" dirty="0"/>
              <a:t>Marble tracks</a:t>
            </a:r>
          </a:p>
          <a:p>
            <a:r>
              <a:rPr lang="en-GB" dirty="0" err="1"/>
              <a:t>Solanoids</a:t>
            </a:r>
            <a:endParaRPr lang="en-GB" dirty="0"/>
          </a:p>
        </p:txBody>
      </p:sp>
      <p:pic>
        <p:nvPicPr>
          <p:cNvPr id="5" name="Afbeelding 4" descr="Afbeelding met binnen&#10;&#10;Automatisch gegenereerde beschrijving">
            <a:extLst>
              <a:ext uri="{FF2B5EF4-FFF2-40B4-BE49-F238E27FC236}">
                <a16:creationId xmlns:a16="http://schemas.microsoft.com/office/drawing/2014/main" id="{76A147BE-2FCB-4056-8135-BC3A56DF5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0" b="1"/>
          <a:stretch/>
        </p:blipFill>
        <p:spPr>
          <a:xfrm>
            <a:off x="8549316" y="1661659"/>
            <a:ext cx="2501272" cy="353468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Afbeelding 14" descr="Afbeelding met fluiten&#10;&#10;Automatisch gegenereerde beschrijving">
            <a:extLst>
              <a:ext uri="{FF2B5EF4-FFF2-40B4-BE49-F238E27FC236}">
                <a16:creationId xmlns:a16="http://schemas.microsoft.com/office/drawing/2014/main" id="{6B277280-D3EE-4970-B8C4-CC3BB261B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49338">
            <a:off x="6943896" y="2765071"/>
            <a:ext cx="966865" cy="10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9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A17BD-D1AD-4A9E-8E06-E8AAEB461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GB" dirty="0"/>
              <a:t>How? – Electronics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BA3ED9-2947-4E11-B275-B93948035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GB" dirty="0"/>
              <a:t>Sketches</a:t>
            </a:r>
          </a:p>
          <a:p>
            <a:r>
              <a:rPr lang="en-GB" dirty="0"/>
              <a:t>Connect and test</a:t>
            </a:r>
          </a:p>
          <a:p>
            <a:r>
              <a:rPr lang="en-GB" dirty="0"/>
              <a:t>soldering</a:t>
            </a:r>
          </a:p>
          <a:p>
            <a:endParaRPr lang="en-GB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94120CC-14E8-4B3A-8195-5755A9120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10"/>
          <a:stretch/>
        </p:blipFill>
        <p:spPr>
          <a:xfrm>
            <a:off x="7035799" y="313024"/>
            <a:ext cx="3920498" cy="3287428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D1432D1-BE8C-481E-B040-2E7CEB4CAF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43" b="9504"/>
          <a:stretch/>
        </p:blipFill>
        <p:spPr>
          <a:xfrm>
            <a:off x="7035799" y="3810000"/>
            <a:ext cx="3920498" cy="259080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6952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632</TotalTime>
  <Words>62</Words>
  <Application>Microsoft Office PowerPoint</Application>
  <PresentationFormat>Breedbeeld</PresentationFormat>
  <Paragraphs>20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GIP presentation </vt:lpstr>
      <vt:lpstr>2 parts</vt:lpstr>
      <vt:lpstr>No external partner/company</vt:lpstr>
      <vt:lpstr>Why a pinball machine?</vt:lpstr>
      <vt:lpstr>How? – 3D printing</vt:lpstr>
      <vt:lpstr>How? – pinball machine</vt:lpstr>
      <vt:lpstr>How? – Electronics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GIP presentation </dc:title>
  <dc:creator>Monseré Robin</dc:creator>
  <cp:lastModifiedBy>Monseré Robin</cp:lastModifiedBy>
  <cp:revision>13</cp:revision>
  <dcterms:created xsi:type="dcterms:W3CDTF">2021-05-11T17:04:13Z</dcterms:created>
  <dcterms:modified xsi:type="dcterms:W3CDTF">2021-05-14T20:09:05Z</dcterms:modified>
</cp:coreProperties>
</file>